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0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1524001" y="6356350"/>
            <a:ext cx="98238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Build your own 2D Game Engine and Create Great Web Games using HTML5, JavaScript, and WebGL. Sung, Pavleas, Arnez, and Pace, 2015.</a:t>
            </a:r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740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BA319-05E9-49EE-8F99-CA1240CA2757}" type="datetimeFigureOut">
              <a:rPr lang="en-US" smtClean="0"/>
              <a:t>8/6/2016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59535B6-3D47-4780-A7DC-E2008B43D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92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BA319-05E9-49EE-8F99-CA1240CA2757}" type="datetimeFigureOut">
              <a:rPr lang="en-US" smtClean="0"/>
              <a:t>8/6/2016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59535B6-3D47-4780-A7DC-E2008B43D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77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6953003" y="6356349"/>
            <a:ext cx="44007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err="1"/>
              <a:t>Ch</a:t>
            </a:r>
            <a:r>
              <a:rPr lang="en-US" dirty="0"/>
              <a:t> 4: Common</a:t>
            </a:r>
            <a:r>
              <a:rPr lang="en-US" baseline="0" dirty="0"/>
              <a:t> </a:t>
            </a:r>
            <a:r>
              <a:rPr lang="en-US" dirty="0"/>
              <a:t>Components</a:t>
            </a:r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1018309" y="6356348"/>
            <a:ext cx="4619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Build your own 2D Game Engine. Sung, Pavleas, Arnez, and Pace, 2015.</a:t>
            </a:r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5638181" y="6332538"/>
            <a:ext cx="1085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418519D8-EF53-49CA-8398-8679FCABDC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626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BA319-05E9-49EE-8F99-CA1240CA2757}" type="datetimeFigureOut">
              <a:rPr lang="en-US" smtClean="0"/>
              <a:t>8/6/2016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59535B6-3D47-4780-A7DC-E2008B43D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9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BA319-05E9-49EE-8F99-CA1240CA2757}" type="datetimeFigureOut">
              <a:rPr lang="en-US" smtClean="0"/>
              <a:t>8/6/2016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59535B6-3D47-4780-A7DC-E2008B43D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784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BA319-05E9-49EE-8F99-CA1240CA2757}" type="datetimeFigureOut">
              <a:rPr lang="en-US" smtClean="0"/>
              <a:t>8/6/2016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59535B6-3D47-4780-A7DC-E2008B43D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94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BA319-05E9-49EE-8F99-CA1240CA2757}" type="datetimeFigureOut">
              <a:rPr lang="en-US" smtClean="0"/>
              <a:t>8/6/2016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59535B6-3D47-4780-A7DC-E2008B43D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38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BA319-05E9-49EE-8F99-CA1240CA2757}" type="datetimeFigureOut">
              <a:rPr lang="en-US" smtClean="0"/>
              <a:t>8/6/2016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59535B6-3D47-4780-A7DC-E2008B43D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503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BA319-05E9-49EE-8F99-CA1240CA2757}" type="datetimeFigureOut">
              <a:rPr lang="en-US" smtClean="0"/>
              <a:t>8/6/2016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59535B6-3D47-4780-A7DC-E2008B43D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631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BA319-05E9-49EE-8F99-CA1240CA2757}" type="datetimeFigureOut">
              <a:rPr lang="en-US" smtClean="0"/>
              <a:t>8/6/2016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59535B6-3D47-4780-A7DC-E2008B43D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01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9444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18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88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334" y="891388"/>
            <a:ext cx="3860987" cy="514463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842" y="206141"/>
            <a:ext cx="4459855" cy="59426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26307" y="1020103"/>
            <a:ext cx="5469770" cy="456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7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98" y="1398161"/>
            <a:ext cx="3544774" cy="354477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287" y="1277466"/>
            <a:ext cx="3751735" cy="37517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972" y="1398161"/>
            <a:ext cx="3664790" cy="366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11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4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140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62309"/>
            <a:ext cx="10515600" cy="5814654"/>
          </a:xfrm>
        </p:spPr>
        <p:txBody>
          <a:bodyPr/>
          <a:lstStyle/>
          <a:p>
            <a:r>
              <a:rPr lang="en-US" altLang="zh-CN" sz="4000" dirty="0"/>
              <a:t>Gift  : </a:t>
            </a:r>
          </a:p>
          <a:p>
            <a:endParaRPr lang="en-US" altLang="zh-CN" dirty="0"/>
          </a:p>
          <a:p>
            <a:r>
              <a:rPr lang="en-US" altLang="zh-CN" sz="4000" dirty="0"/>
              <a:t>Archer :  Tracing Arrow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sz="4000" dirty="0"/>
              <a:t>Soldier : </a:t>
            </a:r>
            <a:r>
              <a:rPr lang="en-US" altLang="zh-CN" sz="4000" dirty="0" smtClean="0"/>
              <a:t>Sniper</a:t>
            </a:r>
            <a:endParaRPr lang="en-US" altLang="zh-CN" sz="4000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sz="4000" dirty="0"/>
              <a:t>Wizard : Angry shoot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31828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0562" y="966158"/>
            <a:ext cx="10515600" cy="4434428"/>
          </a:xfrm>
        </p:spPr>
        <p:txBody>
          <a:bodyPr>
            <a:normAutofit fontScale="92500"/>
          </a:bodyPr>
          <a:lstStyle/>
          <a:p>
            <a:r>
              <a:rPr lang="en-US" altLang="zh-CN" sz="5400" dirty="0"/>
              <a:t>Player 1 : W A S D </a:t>
            </a:r>
          </a:p>
          <a:p>
            <a:r>
              <a:rPr lang="en-US" altLang="zh-CN" sz="5400" dirty="0"/>
              <a:t>Shoot: Space   Gift: E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sz="5400" dirty="0"/>
              <a:t>Player 2: Up, Down, Left, Right Arrows</a:t>
            </a:r>
          </a:p>
          <a:p>
            <a:r>
              <a:rPr lang="en-US" altLang="zh-CN" sz="5400" dirty="0"/>
              <a:t>Shoot: L    Gift: K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15894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3913" y="471277"/>
            <a:ext cx="10515600" cy="5981281"/>
          </a:xfrm>
        </p:spPr>
        <p:txBody>
          <a:bodyPr/>
          <a:lstStyle/>
          <a:p>
            <a:r>
              <a:rPr lang="en-US" altLang="zh-CN" dirty="0"/>
              <a:t>In short</a:t>
            </a:r>
            <a:r>
              <a:rPr lang="zh-CN" altLang="en-US" dirty="0"/>
              <a:t>：      </a:t>
            </a:r>
            <a:r>
              <a:rPr lang="en-US" altLang="zh-CN" sz="4000" dirty="0" smtClean="0">
                <a:solidFill>
                  <a:srgbClr val="0070C0"/>
                </a:solidFill>
              </a:rPr>
              <a:t>ri3007b.co.nf/Group8/</a:t>
            </a:r>
            <a:r>
              <a:rPr lang="en-US" altLang="zh-CN" sz="4000" dirty="0" err="1" smtClean="0">
                <a:solidFill>
                  <a:srgbClr val="0070C0"/>
                </a:solidFill>
              </a:rPr>
              <a:t>public_html</a:t>
            </a:r>
            <a:r>
              <a:rPr lang="en-US" altLang="zh-CN" sz="4000" dirty="0">
                <a:solidFill>
                  <a:srgbClr val="0070C0"/>
                </a:solidFill>
              </a:rPr>
              <a:t>/</a:t>
            </a:r>
            <a:endParaRPr lang="en-US" altLang="zh-CN" dirty="0"/>
          </a:p>
          <a:p>
            <a:pPr marL="0" indent="0" algn="ctr">
              <a:buNone/>
            </a:pPr>
            <a:r>
              <a:rPr lang="en-US" altLang="zh-CN" sz="5400" dirty="0"/>
              <a:t>Just Play !</a:t>
            </a:r>
          </a:p>
          <a:p>
            <a:pPr marL="0" indent="0" algn="ctr">
              <a:buNone/>
            </a:pPr>
            <a:endParaRPr lang="en-US" altLang="zh-CN" sz="5400" dirty="0"/>
          </a:p>
          <a:p>
            <a:pPr marL="0" indent="0" algn="ctr">
              <a:buNone/>
            </a:pPr>
            <a:r>
              <a:rPr lang="en-US" altLang="zh-CN" sz="5400" dirty="0"/>
              <a:t>It is Super Fun!!!</a:t>
            </a:r>
          </a:p>
          <a:p>
            <a:pPr marL="0" indent="0" algn="ctr">
              <a:buNone/>
            </a:pPr>
            <a:endParaRPr lang="en-US" altLang="zh-CN" sz="5400" dirty="0"/>
          </a:p>
          <a:p>
            <a:pPr marL="0" indent="0" algn="ctr">
              <a:buNone/>
            </a:pPr>
            <a:r>
              <a:rPr lang="en-US" altLang="zh-CN" sz="5400" dirty="0"/>
              <a:t>Remember : We are Group 8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08332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588</TotalTime>
  <Words>62</Words>
  <Application>Microsoft Office PowerPoint</Application>
  <PresentationFormat>宽屏</PresentationFormat>
  <Paragraphs>21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宋体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UWB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Kelvin Sung</dc:creator>
  <cp:lastModifiedBy>Smart</cp:lastModifiedBy>
  <cp:revision>191</cp:revision>
  <dcterms:created xsi:type="dcterms:W3CDTF">2015-10-15T20:24:08Z</dcterms:created>
  <dcterms:modified xsi:type="dcterms:W3CDTF">2016-08-06T09:42:41Z</dcterms:modified>
</cp:coreProperties>
</file>

<file path=docProps/thumbnail.jpeg>
</file>